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77" r:id="rId5"/>
    <p:sldId id="278" r:id="rId6"/>
    <p:sldId id="273" r:id="rId7"/>
    <p:sldId id="257" r:id="rId8"/>
    <p:sldId id="280" r:id="rId9"/>
    <p:sldId id="275" r:id="rId10"/>
    <p:sldId id="315" r:id="rId11"/>
    <p:sldId id="314" r:id="rId12"/>
    <p:sldId id="307" r:id="rId13"/>
    <p:sldId id="283" r:id="rId14"/>
    <p:sldId id="306" r:id="rId15"/>
    <p:sldId id="281" r:id="rId16"/>
    <p:sldId id="309" r:id="rId17"/>
    <p:sldId id="279" r:id="rId18"/>
    <p:sldId id="285" r:id="rId19"/>
    <p:sldId id="317" r:id="rId20"/>
    <p:sldId id="310" r:id="rId21"/>
    <p:sldId id="318" r:id="rId22"/>
    <p:sldId id="316" r:id="rId23"/>
    <p:sldId id="284" r:id="rId24"/>
    <p:sldId id="308" r:id="rId25"/>
    <p:sldId id="302" r:id="rId26"/>
    <p:sldId id="303" r:id="rId27"/>
    <p:sldId id="304" r:id="rId28"/>
    <p:sldId id="286" r:id="rId29"/>
    <p:sldId id="287" r:id="rId30"/>
    <p:sldId id="288" r:id="rId31"/>
    <p:sldId id="291" r:id="rId32"/>
    <p:sldId id="292" r:id="rId33"/>
    <p:sldId id="293" r:id="rId34"/>
    <p:sldId id="289" r:id="rId35"/>
    <p:sldId id="294" r:id="rId36"/>
    <p:sldId id="313" r:id="rId37"/>
    <p:sldId id="295" r:id="rId38"/>
    <p:sldId id="296" r:id="rId39"/>
    <p:sldId id="300" r:id="rId40"/>
    <p:sldId id="297" r:id="rId41"/>
    <p:sldId id="298" r:id="rId42"/>
    <p:sldId id="299" r:id="rId43"/>
    <p:sldId id="274" r:id="rId44"/>
    <p:sldId id="31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4BC3F33-518C-97EE-1872-D2EFA05E1A2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2DBDE173-39F5-139C-92D8-86CDCBE1E54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EACC0-F2BF-6F1B-3BBF-E04173063E0A}"/>
              </a:ext>
            </a:extLst>
          </p:cNvPr>
          <p:cNvSpPr txBox="1"/>
          <p:nvPr/>
        </p:nvSpPr>
        <p:spPr>
          <a:xfrm>
            <a:off x="659470" y="954521"/>
            <a:ext cx="10900764" cy="289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프론트 엔드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22288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DA18-127F-A13F-B298-B02D77E4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E30860AA-57C2-8508-205F-D22BE77E1D4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71D7A60-8A08-2BC0-2708-4DD18D7C4A2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F125D3-8F00-6E01-C207-EE88629B884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3E51F3-AA9E-6A2A-5024-1C8F87B18F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A4134DAD-5019-06C0-CE03-5CE4B557E292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6EB7BB-BAA0-1F45-8EBB-29B4247FECB4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2B9F48-2226-B213-27A9-09402DD9F74A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4C49E72-A695-C55C-41C9-645D438B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94B12-FECA-7909-494D-14CD79E4C258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웹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84347-C86A-B209-22F6-9670E057C5A1}"/>
              </a:ext>
            </a:extLst>
          </p:cNvPr>
          <p:cNvSpPr txBox="1"/>
          <p:nvPr/>
        </p:nvSpPr>
        <p:spPr>
          <a:xfrm>
            <a:off x="575210" y="3591793"/>
            <a:ext cx="11118025" cy="170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9010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527636" y="4249634"/>
            <a:ext cx="51367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8" y="6276023"/>
            <a:ext cx="4680000" cy="468000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878892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736115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446" y="5653723"/>
              <a:ext cx="144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83502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617432" y="444674"/>
            <a:ext cx="5136725" cy="15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프론트 엔드</a:t>
            </a:r>
            <a:b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</a:b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개발 환경</a:t>
            </a: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3A3C0B-434F-AEA9-6623-2AE81816B874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EF4093-AAE0-F8CE-D11E-DC057795D161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E09735-4BD0-74AE-303E-463D6105972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3046DAD-A255-ACA3-7BD7-AD07CFB6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20" y="1261142"/>
            <a:ext cx="8876840" cy="520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50EC-8201-DFDA-4400-ADEA95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4D7A2A4-3020-10E9-BFA2-DFB8C82024B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451D550-0449-D11A-4F87-94E0BC6E3849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15FCE2-987A-8F7D-B90D-EB46F3A771E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771EA-9502-C8FA-0573-420062C62EA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38B6698-5242-7C0E-9CE6-BC7D193113B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9A938D-C7A7-35D6-1ADA-609AD291DEC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875994-1E99-A1AA-A78E-4671985493F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368A07-5B6D-0F9D-7A35-26DC1079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94644-D3A8-55CF-565D-8F7276C478B0}"/>
              </a:ext>
            </a:extLst>
          </p:cNvPr>
          <p:cNvSpPr txBox="1"/>
          <p:nvPr/>
        </p:nvSpPr>
        <p:spPr>
          <a:xfrm>
            <a:off x="526470" y="1558138"/>
            <a:ext cx="4935572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 프로젝트 경험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문제해결 능력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레퍼런스 활용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협업</a:t>
            </a:r>
          </a:p>
        </p:txBody>
      </p:sp>
    </p:spTree>
    <p:extLst>
      <p:ext uri="{BB962C8B-B14F-4D97-AF65-F5344CB8AC3E}">
        <p14:creationId xmlns:p14="http://schemas.microsoft.com/office/powerpoint/2010/main" val="377417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2EFC8-0005-252D-938E-355F85A64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D4F08BD-012E-0B57-D306-F4B2A50DA5BC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5A2AC453-053E-63B3-83DA-EB92CEA9AC4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5D7E4-932D-8D8B-312A-FE623E51489B}"/>
              </a:ext>
            </a:extLst>
          </p:cNvPr>
          <p:cNvSpPr txBox="1"/>
          <p:nvPr/>
        </p:nvSpPr>
        <p:spPr>
          <a:xfrm>
            <a:off x="659470" y="954521"/>
            <a:ext cx="10900764" cy="289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프론트 엔드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3209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리액트로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변환하여 제작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71249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온글잎 매일옥자체 Regular" panose="02000503000000000000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굴림" panose="020B0600000101010101" pitchFamily="50" charset="-127"/>
              <a:ea typeface="온글잎 매일옥자체 Regular" panose="020005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온글잎 매일옥자체 Regular" panose="02000503000000000000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온글잎 매일옥자체 Regular" panose="02000503000000000000"/>
              </a:rPr>
              <a:t>    :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ea typeface="온글잎 매일옥자체 Regular" panose="02000503000000000000"/>
              </a:rPr>
              <a:t>Ownglyph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ea typeface="온글잎 매일옥자체 Regular" panose="02000503000000000000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603103" y="1541768"/>
            <a:ext cx="4605522" cy="1585759"/>
            <a:chOff x="6786378" y="1663372"/>
            <a:chExt cx="4605522" cy="15857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4605522" cy="86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12115</TotalTime>
  <Words>524</Words>
  <Application>Microsoft Office PowerPoint</Application>
  <PresentationFormat>와이드스크린</PresentationFormat>
  <Paragraphs>139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7507</cp:lastModifiedBy>
  <cp:revision>71</cp:revision>
  <dcterms:created xsi:type="dcterms:W3CDTF">2024-10-10T02:40:52Z</dcterms:created>
  <dcterms:modified xsi:type="dcterms:W3CDTF">2024-10-24T02:48:04Z</dcterms:modified>
</cp:coreProperties>
</file>